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1" r:id="rId3"/>
    <p:sldId id="257" r:id="rId4"/>
    <p:sldId id="258" r:id="rId5"/>
    <p:sldId id="259" r:id="rId6"/>
    <p:sldId id="260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0" d="100"/>
          <a:sy n="70" d="100"/>
        </p:scale>
        <p:origin x="53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11/13/2022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11/13/2022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11/13/2022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11/13/2022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11/13/2022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11/13/2022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11/13/2022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/>
          <a:lstStyle/>
          <a:p>
            <a:pPr algn="ctr"/>
            <a:r>
              <a:rPr lang="hy-AM" dirty="0" smtClean="0"/>
              <a:t> Թթուդրիկ</a:t>
            </a:r>
            <a:br>
              <a:rPr lang="hy-AM" dirty="0" smtClean="0"/>
            </a:br>
            <a:r>
              <a:rPr lang="hy-AM" sz="4000" dirty="0" smtClean="0"/>
              <a:t>Թթվի բանջարեղեններ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endParaRPr lang="hy-AM" dirty="0" smtClean="0"/>
          </a:p>
          <a:p>
            <a:r>
              <a:rPr lang="hy-AM" sz="2400" dirty="0" smtClean="0"/>
              <a:t>Սերժ Հովհաննիսյան</a:t>
            </a:r>
          </a:p>
          <a:p>
            <a:r>
              <a:rPr lang="en-US" sz="2400" dirty="0" smtClean="0"/>
              <a:t>3-2 </a:t>
            </a:r>
            <a:r>
              <a:rPr lang="hy-AM" sz="2400" dirty="0" smtClean="0"/>
              <a:t>դասարան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8337701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y-AM" dirty="0" smtClean="0"/>
              <a:t>ԹԹՈՒ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92808" y="1346582"/>
            <a:ext cx="6748271" cy="5061204"/>
          </a:xfrm>
        </p:spPr>
      </p:pic>
    </p:spTree>
    <p:extLst>
      <p:ext uri="{BB962C8B-B14F-4D97-AF65-F5344CB8AC3E}">
        <p14:creationId xmlns:p14="http://schemas.microsoft.com/office/powerpoint/2010/main" val="23356830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y-AM" dirty="0" smtClean="0"/>
              <a:t>Արքա պոմիդորը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2104" y="1655064"/>
            <a:ext cx="8759952" cy="4032504"/>
          </a:xfrm>
        </p:spPr>
      </p:pic>
    </p:spTree>
    <p:extLst>
      <p:ext uri="{BB962C8B-B14F-4D97-AF65-F5344CB8AC3E}">
        <p14:creationId xmlns:p14="http://schemas.microsoft.com/office/powerpoint/2010/main" val="16622167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y-AM" dirty="0" smtClean="0"/>
              <a:t>  Արքա պոմիդորը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y-AM" sz="2800" dirty="0" smtClean="0"/>
              <a:t>Ուրեմն մի օր պոմիդորն ու  գազանը վիճեցին, պոմիդորը ասում էր ես եմ թթվի արքան, գազարն ասում էր՝ ինքն է</a:t>
            </a:r>
          </a:p>
          <a:p>
            <a:r>
              <a:rPr lang="hy-AM" sz="2800" dirty="0"/>
              <a:t> </a:t>
            </a:r>
            <a:r>
              <a:rPr lang="hy-AM" sz="2800" dirty="0" smtClean="0"/>
              <a:t>Պոմիդորը առաջարկեց թթվի բոլոր բանջարեղեններով քվեարկություն անեն</a:t>
            </a:r>
          </a:p>
          <a:p>
            <a:r>
              <a:rPr lang="hy-AM" sz="2800" dirty="0" smtClean="0"/>
              <a:t>Պարզ , թափանցիկ ընտրություններից հետո հաղթեց թթվի քարը </a:t>
            </a:r>
            <a:r>
              <a:rPr lang="en-US" sz="2800" dirty="0" smtClean="0">
                <a:sym typeface="Wingdings" panose="05000000000000000000" pitchFamily="2" charset="2"/>
              </a:rPr>
              <a:t></a:t>
            </a:r>
          </a:p>
          <a:p>
            <a:r>
              <a:rPr lang="hy-AM" sz="2800" dirty="0" smtClean="0">
                <a:sym typeface="Wingdings" panose="05000000000000000000" pitchFamily="2" charset="2"/>
              </a:rPr>
              <a:t>Կատակը մի կողմ, հաղթեց արքա պոմիդորը։</a:t>
            </a:r>
            <a:endParaRPr lang="hy-AM" sz="2800" dirty="0" smtClean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7787058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y-AM" dirty="0" smtClean="0"/>
              <a:t>                        Գազարը</a:t>
            </a:r>
            <a:endParaRPr lang="en-US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1095" y="2197165"/>
            <a:ext cx="6625011" cy="3503522"/>
          </a:xfrm>
        </p:spPr>
      </p:pic>
    </p:spTree>
    <p:extLst>
      <p:ext uri="{BB962C8B-B14F-4D97-AF65-F5344CB8AC3E}">
        <p14:creationId xmlns:p14="http://schemas.microsoft.com/office/powerpoint/2010/main" val="296772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y-AM" dirty="0" smtClean="0"/>
              <a:t>Գազարը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y-AM" sz="2800" dirty="0" smtClean="0"/>
              <a:t>Գազարն էլ իրեն իր թագով պաշտպանեց։</a:t>
            </a:r>
          </a:p>
          <a:p>
            <a:r>
              <a:rPr lang="hy-AM" sz="2800" dirty="0" smtClean="0"/>
              <a:t>— Տեսեք, իսկ ես իսկական թագ ունեմ գլխիս։ </a:t>
            </a:r>
            <a:r>
              <a:rPr lang="en-US" sz="2800" dirty="0" smtClean="0">
                <a:sym typeface="Wingdings" panose="05000000000000000000" pitchFamily="2" charset="2"/>
              </a:rPr>
              <a:t></a:t>
            </a:r>
            <a:endParaRPr lang="hy-AM" sz="2800" dirty="0">
              <a:sym typeface="Wingdings" panose="05000000000000000000" pitchFamily="2" charset="2"/>
            </a:endParaRPr>
          </a:p>
          <a:p>
            <a:r>
              <a:rPr lang="hy-AM" sz="2800" dirty="0" smtClean="0">
                <a:sym typeface="Wingdings" panose="05000000000000000000" pitchFamily="2" charset="2"/>
              </a:rPr>
              <a:t>— Բայց քո թագը թառամել է ջրում, ասացին բոլորը։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397393009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8C59B386-999D-4CB6-B907-9F3997C027C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38</TotalTime>
  <Words>91</Words>
  <Application>Microsoft Office PowerPoint</Application>
  <PresentationFormat>Widescreen</PresentationFormat>
  <Paragraphs>16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Trebuchet MS</vt:lpstr>
      <vt:lpstr>Wingdings</vt:lpstr>
      <vt:lpstr>Wingdings 3</vt:lpstr>
      <vt:lpstr>Facet</vt:lpstr>
      <vt:lpstr> Թթուդրիկ Թթվի բանջարեղեններ</vt:lpstr>
      <vt:lpstr>ԹԹՈՒ</vt:lpstr>
      <vt:lpstr>Արքա պոմիդորը</vt:lpstr>
      <vt:lpstr>  Արքա պոմիդորը</vt:lpstr>
      <vt:lpstr>                        Գազարը</vt:lpstr>
      <vt:lpstr>Գազարը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Թթուդրիկ Թթվի բանջարեղեններ</dc:title>
  <dc:creator>User</dc:creator>
  <cp:lastModifiedBy>User</cp:lastModifiedBy>
  <cp:revision>5</cp:revision>
  <dcterms:created xsi:type="dcterms:W3CDTF">2022-11-13T16:24:18Z</dcterms:created>
  <dcterms:modified xsi:type="dcterms:W3CDTF">2022-11-13T17:02:49Z</dcterms:modified>
</cp:coreProperties>
</file>